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706" r:id="rId2"/>
    <p:sldMasterId id="2147483799" r:id="rId3"/>
  </p:sldMasterIdLst>
  <p:notesMasterIdLst>
    <p:notesMasterId r:id="rId12"/>
  </p:notesMasterIdLst>
  <p:sldIdLst>
    <p:sldId id="262" r:id="rId4"/>
    <p:sldId id="295" r:id="rId5"/>
    <p:sldId id="303" r:id="rId6"/>
    <p:sldId id="296" r:id="rId7"/>
    <p:sldId id="297" r:id="rId8"/>
    <p:sldId id="301" r:id="rId9"/>
    <p:sldId id="298" r:id="rId10"/>
    <p:sldId id="299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33CC33"/>
    <a:srgbClr val="FF0000"/>
    <a:srgbClr val="00CC00"/>
    <a:srgbClr val="3399FF"/>
    <a:srgbClr val="FF9900"/>
    <a:srgbClr val="FF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78791" autoAdjust="0"/>
  </p:normalViewPr>
  <p:slideViewPr>
    <p:cSldViewPr>
      <p:cViewPr>
        <p:scale>
          <a:sx n="77" d="100"/>
          <a:sy n="77" d="100"/>
        </p:scale>
        <p:origin x="94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8502C-8FC1-4966-BFCE-6EA249421863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69F64-CFBF-427A-80B6-799013FDBC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Armoiries_du_Tchad#cite_note-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9F64-CFBF-427A-80B6-799013FDBC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</a:rPr>
              <a:t>Les actuelles </a:t>
            </a:r>
            <a:r>
              <a:rPr lang="fr-FR" sz="1200" b="1" dirty="0">
                <a:solidFill>
                  <a:schemeClr val="tx1"/>
                </a:solidFill>
              </a:rPr>
              <a:t>armoiries de la république du Tchad</a:t>
            </a:r>
            <a:r>
              <a:rPr lang="fr-FR" sz="1200" dirty="0">
                <a:solidFill>
                  <a:schemeClr val="tx1"/>
                </a:solidFill>
              </a:rPr>
              <a:t> ont été adoptés en 1970</a:t>
            </a:r>
            <a:r>
              <a:rPr lang="fr-FR" sz="1200" baseline="30000" dirty="0">
                <a:solidFill>
                  <a:schemeClr val="tx1"/>
                </a:solidFill>
                <a:hlinkClick r:id="rId3"/>
              </a:rPr>
              <a:t>1</a:t>
            </a:r>
            <a:r>
              <a:rPr lang="fr-FR" sz="1200" dirty="0">
                <a:solidFill>
                  <a:schemeClr val="tx1"/>
                </a:solidFill>
              </a:rPr>
              <a:t>. Elles reprennent les trois couleurs du drapeau du Tchad (bleu, or et rouge).</a:t>
            </a:r>
          </a:p>
          <a:p>
            <a:r>
              <a:rPr lang="fr-FR" sz="1200" dirty="0">
                <a:solidFill>
                  <a:schemeClr val="tx1"/>
                </a:solidFill>
              </a:rPr>
              <a:t>Au centre du blason, on peut voir un écu ornementé de lignes ondulées bleues et jaune</a:t>
            </a:r>
            <a:r>
              <a:rPr lang="fr-FR" sz="1200" baseline="30000" dirty="0">
                <a:solidFill>
                  <a:schemeClr val="tx1"/>
                </a:solidFill>
              </a:rPr>
              <a:t>2</a:t>
            </a:r>
            <a:r>
              <a:rPr lang="fr-FR" sz="1200" dirty="0">
                <a:solidFill>
                  <a:schemeClr val="tx1"/>
                </a:solidFill>
              </a:rPr>
              <a:t>. L'écu est accompagné d'un Soleil levant rouge au-dessus. Les lignes ondulées bleues sur l'écu représentent le lac Tchad</a:t>
            </a:r>
            <a:r>
              <a:rPr lang="fr-FR" sz="1200" baseline="30000" dirty="0">
                <a:solidFill>
                  <a:schemeClr val="tx1"/>
                </a:solidFill>
              </a:rPr>
              <a:t>3</a:t>
            </a:r>
            <a:r>
              <a:rPr lang="fr-FR" sz="1200" dirty="0">
                <a:solidFill>
                  <a:schemeClr val="tx1"/>
                </a:solidFill>
              </a:rPr>
              <a:t>, et le Soleil levant, un nouveau commencement.</a:t>
            </a:r>
          </a:p>
          <a:p>
            <a:r>
              <a:rPr lang="fr-FR" sz="1200" dirty="0">
                <a:solidFill>
                  <a:schemeClr val="tx1"/>
                </a:solidFill>
              </a:rPr>
              <a:t>L'écu est soutenu par un lion et une  chèvre  (ou un addax) dorés : à gauche, la chèvre symbolise la partie nord du pays, montagneuse ; à droite, le lion représente le sud</a:t>
            </a:r>
            <a:r>
              <a:rPr lang="fr-FR" sz="1200" baseline="30000" dirty="0">
                <a:solidFill>
                  <a:schemeClr val="tx1"/>
                </a:solidFill>
              </a:rPr>
              <a:t>4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r>
              <a:rPr lang="fr-FR" sz="1200" dirty="0">
                <a:solidFill>
                  <a:schemeClr val="tx1"/>
                </a:solidFill>
              </a:rPr>
              <a:t>Sous l'écu, la médaille de l'ordre national du Tchad surmonte la devise nationale, « Unité - Travail - Progrès »</a:t>
            </a:r>
            <a:r>
              <a:rPr lang="fr-FR" sz="1200" baseline="30000" dirty="0">
                <a:solidFill>
                  <a:schemeClr val="tx1"/>
                </a:solidFill>
              </a:rPr>
              <a:t>3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endParaRPr lang="fr-FR" sz="1200" dirty="0">
              <a:solidFill>
                <a:schemeClr val="tx1"/>
              </a:solidFill>
            </a:endParaRPr>
          </a:p>
          <a:p>
            <a:r>
              <a:rPr lang="fr-FR" sz="1200" dirty="0">
                <a:solidFill>
                  <a:schemeClr val="tx1"/>
                </a:solidFill>
              </a:rPr>
              <a:t>Superficie du Tchad = 31 fois la Suisse (41 285 km2)</a:t>
            </a:r>
          </a:p>
          <a:p>
            <a:r>
              <a:rPr lang="fr-FR" sz="1200" dirty="0">
                <a:solidFill>
                  <a:schemeClr val="tx1"/>
                </a:solidFill>
              </a:rPr>
              <a:t>PIB 100 fois moins par habitant que la Suisse (60k$)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9F64-CFBF-427A-80B6-799013FDBC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9F64-CFBF-427A-80B6-799013FDB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59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9F64-CFBF-427A-80B6-799013FDBC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9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9F64-CFBF-427A-80B6-799013FDBC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9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9F64-CFBF-427A-80B6-799013FDBC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0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hpe.kadanza.com/kadanza/photography/ppt-title-images/#/overview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5143" y="381957"/>
            <a:ext cx="1664059" cy="893759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</p:grp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84736" y="1869197"/>
            <a:ext cx="8567666" cy="1905000"/>
          </a:xfrm>
        </p:spPr>
        <p:txBody>
          <a:bodyPr anchor="b"/>
          <a:lstStyle>
            <a:lvl1pPr>
              <a:lnSpc>
                <a:spcPct val="800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4735" y="4133088"/>
            <a:ext cx="61722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bg1"/>
                </a:solidFill>
                <a:latin typeface="MetricHPE Light" panose="020B030303020206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4735" y="4577983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284736" y="3890957"/>
            <a:ext cx="397712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4736" y="3262296"/>
            <a:ext cx="6391656" cy="499365"/>
          </a:xfrm>
        </p:spPr>
        <p:txBody>
          <a:bodyPr anchor="b" anchorCtr="0"/>
          <a:lstStyle>
            <a:lvl1pPr marL="164592" indent="-164592">
              <a:defRPr sz="3300" cap="none" baseline="0">
                <a:latin typeface="MetricHPE Semibold" panose="020B0703030202060203" pitchFamily="34" charset="0"/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6186" y="3989508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4736" y="3262296"/>
            <a:ext cx="6391656" cy="499365"/>
          </a:xfrm>
        </p:spPr>
        <p:txBody>
          <a:bodyPr anchor="b" anchorCtr="0"/>
          <a:lstStyle>
            <a:lvl1pPr marL="164592" indent="-164592">
              <a:defRPr sz="3300" cap="none" baseline="0">
                <a:latin typeface="MetricHPE Semibold" panose="020B0703030202060203" pitchFamily="34" charset="0"/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6186" y="3989508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91703" y="1018211"/>
            <a:ext cx="8566547" cy="5077790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776493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6" y="118949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92272" y="1363332"/>
            <a:ext cx="8572500" cy="4732669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776493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8826" y="118949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92272" y="1752066"/>
            <a:ext cx="8572500" cy="4343934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292272" y="1369346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776493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6" y="118949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5316042" y="6336078"/>
            <a:ext cx="3086100" cy="22071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402142" y="6301812"/>
            <a:ext cx="513258" cy="365125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5316042" y="6336078"/>
            <a:ext cx="3086100" cy="22071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402142" y="6301812"/>
            <a:ext cx="513258" cy="365125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288825" y="1014414"/>
            <a:ext cx="4066794" cy="5081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8"/>
          </p:nvPr>
        </p:nvSpPr>
        <p:spPr>
          <a:xfrm>
            <a:off x="4791456" y="1014414"/>
            <a:ext cx="4066794" cy="5081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288825" y="1395414"/>
            <a:ext cx="4066794" cy="4700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92272" y="1014413"/>
            <a:ext cx="406334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4795511" y="1395414"/>
            <a:ext cx="4066794" cy="4700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798958" y="1014413"/>
            <a:ext cx="406334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5143" y="381957"/>
            <a:ext cx="1664059" cy="893759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</p:grp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84736" y="1869197"/>
            <a:ext cx="8567666" cy="1905000"/>
          </a:xfrm>
        </p:spPr>
        <p:txBody>
          <a:bodyPr anchor="b"/>
          <a:lstStyle>
            <a:lvl1pPr>
              <a:lnSpc>
                <a:spcPct val="80000"/>
              </a:lnSpc>
              <a:defRPr sz="33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284736" y="3890957"/>
            <a:ext cx="397712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4735" y="4133088"/>
            <a:ext cx="61722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tx1"/>
                </a:solidFill>
                <a:latin typeface="MetricHPE Light" panose="020B030303020206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4735" y="4577983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50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7"/>
          </p:nvPr>
        </p:nvSpPr>
        <p:spPr>
          <a:xfrm>
            <a:off x="288825" y="1757281"/>
            <a:ext cx="4066794" cy="4338720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92272" y="1376280"/>
            <a:ext cx="406334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776493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8826" y="118949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791422" y="1376280"/>
            <a:ext cx="406334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Content Placeholder 14"/>
          <p:cNvSpPr>
            <a:spLocks noGrp="1"/>
          </p:cNvSpPr>
          <p:nvPr>
            <p:ph sz="quarter" idx="24"/>
          </p:nvPr>
        </p:nvSpPr>
        <p:spPr>
          <a:xfrm>
            <a:off x="4788906" y="1757281"/>
            <a:ext cx="4066794" cy="4338720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7"/>
          </p:nvPr>
        </p:nvSpPr>
        <p:spPr>
          <a:xfrm>
            <a:off x="288825" y="1014414"/>
            <a:ext cx="2647188" cy="5081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4"/>
          <p:cNvSpPr>
            <a:spLocks noGrp="1"/>
          </p:cNvSpPr>
          <p:nvPr>
            <p:ph sz="quarter" idx="18"/>
          </p:nvPr>
        </p:nvSpPr>
        <p:spPr>
          <a:xfrm>
            <a:off x="3251667" y="1014414"/>
            <a:ext cx="2647188" cy="5081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14"/>
          <p:cNvSpPr>
            <a:spLocks noGrp="1"/>
          </p:cNvSpPr>
          <p:nvPr>
            <p:ph sz="quarter" idx="19"/>
          </p:nvPr>
        </p:nvSpPr>
        <p:spPr>
          <a:xfrm>
            <a:off x="6213419" y="1014414"/>
            <a:ext cx="2647188" cy="5081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92272" y="1014413"/>
            <a:ext cx="2643741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13418" y="1014413"/>
            <a:ext cx="2648886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24" name="Content Placeholder 14"/>
          <p:cNvSpPr>
            <a:spLocks noGrp="1"/>
          </p:cNvSpPr>
          <p:nvPr>
            <p:ph sz="quarter" idx="17"/>
          </p:nvPr>
        </p:nvSpPr>
        <p:spPr>
          <a:xfrm>
            <a:off x="288825" y="1395414"/>
            <a:ext cx="2647188" cy="4700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4"/>
          <p:cNvSpPr>
            <a:spLocks noGrp="1"/>
          </p:cNvSpPr>
          <p:nvPr>
            <p:ph sz="quarter" idx="18"/>
          </p:nvPr>
        </p:nvSpPr>
        <p:spPr>
          <a:xfrm>
            <a:off x="3251667" y="1395414"/>
            <a:ext cx="2647188" cy="4700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14"/>
          <p:cNvSpPr>
            <a:spLocks noGrp="1"/>
          </p:cNvSpPr>
          <p:nvPr>
            <p:ph sz="quarter" idx="22"/>
          </p:nvPr>
        </p:nvSpPr>
        <p:spPr>
          <a:xfrm>
            <a:off x="6213419" y="1395414"/>
            <a:ext cx="2647188" cy="4700587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251667" y="1014413"/>
            <a:ext cx="2643741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92272" y="1383214"/>
            <a:ext cx="2643741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13418" y="1383214"/>
            <a:ext cx="2648886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23" name="Content Placeholder 14"/>
          <p:cNvSpPr>
            <a:spLocks noGrp="1"/>
          </p:cNvSpPr>
          <p:nvPr>
            <p:ph sz="quarter" idx="17"/>
          </p:nvPr>
        </p:nvSpPr>
        <p:spPr>
          <a:xfrm>
            <a:off x="288825" y="1764215"/>
            <a:ext cx="2647188" cy="4331786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14"/>
          <p:cNvSpPr>
            <a:spLocks noGrp="1"/>
          </p:cNvSpPr>
          <p:nvPr>
            <p:ph sz="quarter" idx="18"/>
          </p:nvPr>
        </p:nvSpPr>
        <p:spPr>
          <a:xfrm>
            <a:off x="3251667" y="1764215"/>
            <a:ext cx="2647188" cy="4331786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2"/>
          </p:nvPr>
        </p:nvSpPr>
        <p:spPr>
          <a:xfrm>
            <a:off x="6213419" y="1764215"/>
            <a:ext cx="2647188" cy="4331786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251667" y="1383214"/>
            <a:ext cx="2643741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latin typeface="MetricHPE Semibold" panose="020B07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</a:t>
            </a:r>
            <a:r>
              <a:rPr lang="en-US" dirty="0"/>
              <a:t>heading</a:t>
            </a:r>
            <a:endParaRPr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776493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8826" y="118949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291704" y="1018211"/>
            <a:ext cx="5897880" cy="5077790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6496078" y="1017722"/>
            <a:ext cx="2362172" cy="5078278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6086476" y="1017722"/>
            <a:ext cx="2771775" cy="5078278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85750" y="1017588"/>
            <a:ext cx="5602986" cy="5078412"/>
          </a:xfrm>
        </p:spPr>
        <p:txBody>
          <a:bodyPr/>
          <a:lstStyle>
            <a:lvl1pPr marL="0" indent="0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6086476" y="1017722"/>
            <a:ext cx="2771775" cy="5078278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85750" y="1017588"/>
            <a:ext cx="5602986" cy="5078412"/>
          </a:xfrm>
        </p:spPr>
        <p:txBody>
          <a:bodyPr/>
          <a:lstStyle>
            <a:lvl1pPr marL="0" indent="0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92272" y="4943789"/>
            <a:ext cx="4197432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85750" y="1017588"/>
            <a:ext cx="4203954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660818" y="4943789"/>
            <a:ext cx="4197432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654296" y="1017588"/>
            <a:ext cx="4203954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92272" y="387449"/>
            <a:ext cx="8565978" cy="42703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/>
              <a:t>Click to add one-line title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8826" y="843885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92272" y="4943789"/>
            <a:ext cx="2765253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85750" y="1017588"/>
            <a:ext cx="2765253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3195896" y="4943789"/>
            <a:ext cx="2765253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189374" y="1017588"/>
            <a:ext cx="2765253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6106041" y="4943789"/>
            <a:ext cx="2765253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675"/>
              </a:spcBef>
              <a:buNone/>
              <a:defRPr sz="1500">
                <a:latin typeface="MetricHPE Light" panose="020B0303030202060203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099519" y="1017588"/>
            <a:ext cx="2765253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5751" y="521016"/>
            <a:ext cx="4607942" cy="2828660"/>
          </a:xfrm>
        </p:spPr>
        <p:txBody>
          <a:bodyPr anchor="b"/>
          <a:lstStyle>
            <a:lvl1pPr>
              <a:lnSpc>
                <a:spcPct val="85000"/>
              </a:lnSpc>
              <a:defRPr sz="3300"/>
            </a:lvl1pPr>
          </a:lstStyle>
          <a:p>
            <a:r>
              <a:rPr lang="en-US" dirty="0"/>
              <a:t>Click to add thank you message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751" y="3374136"/>
            <a:ext cx="397712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3528820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Speaker contact information</a:t>
            </a:r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5143" y="381957"/>
            <a:ext cx="1664059" cy="893759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</p:grp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84736" y="1869197"/>
            <a:ext cx="8567666" cy="1905000"/>
          </a:xfrm>
        </p:spPr>
        <p:txBody>
          <a:bodyPr anchor="b"/>
          <a:lstStyle>
            <a:lvl1pPr>
              <a:lnSpc>
                <a:spcPct val="80000"/>
              </a:lnSpc>
              <a:defRPr sz="33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4735" y="4133088"/>
            <a:ext cx="61722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250">
                <a:solidFill>
                  <a:sysClr val="windowText" lastClr="000000"/>
                </a:solidFill>
                <a:latin typeface="MetricHPE Light" panose="020B030303020206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4735" y="4577983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ysClr val="windowText" lastClr="000000"/>
                </a:solidFill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284736" y="3890957"/>
            <a:ext cx="397712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5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95143" y="381957"/>
            <a:ext cx="1664059" cy="893759"/>
            <a:chOff x="3578225" y="1146175"/>
            <a:chExt cx="5038725" cy="2111375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atin typeface="MetricHPE Black" panose="020B0A03030202060203" pitchFamily="34" charset="0"/>
              </a:endParaRPr>
            </a:p>
          </p:txBody>
        </p:sp>
      </p:grpSp>
      <p:sp>
        <p:nvSpPr>
          <p:cNvPr id="13" name="Title 4"/>
          <p:cNvSpPr>
            <a:spLocks noGrp="1"/>
          </p:cNvSpPr>
          <p:nvPr>
            <p:ph type="title" hasCustomPrompt="1"/>
          </p:nvPr>
        </p:nvSpPr>
        <p:spPr>
          <a:xfrm>
            <a:off x="284736" y="1869197"/>
            <a:ext cx="8567666" cy="1905000"/>
          </a:xfrm>
        </p:spPr>
        <p:txBody>
          <a:bodyPr anchor="b"/>
          <a:lstStyle>
            <a:lvl1pPr>
              <a:lnSpc>
                <a:spcPct val="80000"/>
              </a:lnSpc>
              <a:defRPr sz="33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4735" y="4133088"/>
            <a:ext cx="61722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250">
                <a:solidFill>
                  <a:sysClr val="windowText" lastClr="000000"/>
                </a:solidFill>
                <a:latin typeface="MetricHPE Light" panose="020B030303020206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4735" y="4577983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ysClr val="windowText" lastClr="000000"/>
                </a:solidFill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  <p:sp>
        <p:nvSpPr>
          <p:cNvPr id="16" name="Rectangle 15"/>
          <p:cNvSpPr/>
          <p:nvPr/>
        </p:nvSpPr>
        <p:spPr>
          <a:xfrm>
            <a:off x="284736" y="3890957"/>
            <a:ext cx="397712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543" y="287942"/>
            <a:ext cx="857250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527" y="1228187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543" y="287942"/>
            <a:ext cx="857250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2272" y="1205694"/>
            <a:ext cx="856597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 one-line subtitle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26" y="1618696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544" y="2676894"/>
            <a:ext cx="2763982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826" y="3616182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544" y="2676894"/>
            <a:ext cx="265228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826" y="3616182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57525" y="331788"/>
            <a:ext cx="5800725" cy="5764212"/>
          </a:xfrm>
        </p:spPr>
        <p:txBody>
          <a:bodyPr anchor="ctr"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826" y="3616182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57525" y="331788"/>
            <a:ext cx="5800725" cy="5764212"/>
          </a:xfrm>
        </p:spPr>
        <p:txBody>
          <a:bodyPr anchor="ctr"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92272" y="2703886"/>
            <a:ext cx="2675926" cy="795528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50" baseline="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dirty="0"/>
              <a:t>Click to add</a:t>
            </a:r>
            <a:br>
              <a:rPr lang="en-US" dirty="0"/>
            </a:br>
            <a:r>
              <a:rPr lang="en-US" dirty="0"/>
              <a:t>two</a:t>
            </a:r>
            <a:r>
              <a:rPr dirty="0"/>
              <a:t>-line subtitle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93543" y="1980879"/>
            <a:ext cx="2674655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544" y="1417320"/>
            <a:ext cx="265228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826" y="2356608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057525" y="331788"/>
            <a:ext cx="5800725" cy="5764212"/>
          </a:xfrm>
        </p:spPr>
        <p:txBody>
          <a:bodyPr anchor="ctr"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85751" y="2534960"/>
            <a:ext cx="2659856" cy="3446462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3057525" y="0"/>
            <a:ext cx="6086475" cy="6858000"/>
          </a:xfrm>
        </p:spPr>
        <p:txBody>
          <a:bodyPr anchor="ctr"/>
          <a:lstStyle>
            <a:lvl1pPr marL="0" indent="0" algn="ct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edge-to-edge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544" y="1417320"/>
            <a:ext cx="265228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826" y="2356608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85751" y="2534960"/>
            <a:ext cx="2659856" cy="3446462"/>
          </a:xfrm>
        </p:spPr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  <a:lvl2pPr>
              <a:defRPr>
                <a:latin typeface="MetricHPE Light" panose="020B0303030202060203" pitchFamily="34" charset="0"/>
              </a:defRPr>
            </a:lvl2pPr>
            <a:lvl3pPr>
              <a:defRPr>
                <a:latin typeface="MetricHPE Light" panose="020B0303030202060203" pitchFamily="34" charset="0"/>
              </a:defRPr>
            </a:lvl3pPr>
            <a:lvl4pPr>
              <a:defRPr>
                <a:latin typeface="MetricHPE Light" panose="020B0303030202060203" pitchFamily="34" charset="0"/>
              </a:defRPr>
            </a:lvl4pPr>
            <a:lvl5pPr>
              <a:defRPr>
                <a:latin typeface="MetricHPE Light" panose="020B03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98659" y="6426104"/>
            <a:ext cx="746684" cy="210312"/>
          </a:xfrm>
          <a:prstGeom prst="rect">
            <a:avLst/>
          </a:prstGeom>
        </p:spPr>
        <p:txBody>
          <a:bodyPr/>
          <a:lstStyle/>
          <a:p>
            <a:fld id="{B927BB18-5636-42B5-BC9E-379D3DAA0F7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927BB18-5636-42B5-BC9E-379D3DAA0F7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</p:spPr>
        <p:txBody>
          <a:bodyPr rIns="1828800" anchor="ctr"/>
          <a:lstStyle>
            <a:lvl1pPr marL="0" indent="0" algn="r">
              <a:buNone/>
              <a:defRPr>
                <a:latin typeface="MetricHPE Light" panose="020B03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4880" y="2743510"/>
            <a:ext cx="4222937" cy="1485280"/>
          </a:xfrm>
        </p:spPr>
        <p:txBody>
          <a:bodyPr anchor="t"/>
          <a:lstStyle>
            <a:lvl1pPr>
              <a:defRPr sz="2400" baseline="0"/>
            </a:lvl1pPr>
          </a:lstStyle>
          <a:p>
            <a:r>
              <a:rPr lang="en-US" dirty="0"/>
              <a:t>Click to add section header</a:t>
            </a:r>
            <a:br>
              <a:rPr lang="en-US" dirty="0"/>
            </a:br>
            <a:r>
              <a:rPr lang="en-US" dirty="0"/>
              <a:t>or big idea statement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0_Title Slide with Dark Pictur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A40F0C-99FB-164C-81EB-CA97DE2E31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1786" y="0"/>
            <a:ext cx="9140429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7794" y="2209800"/>
            <a:ext cx="6685956" cy="1905000"/>
          </a:xfrm>
        </p:spPr>
        <p:txBody>
          <a:bodyPr anchor="b"/>
          <a:lstStyle>
            <a:lvl1pPr>
              <a:lnSpc>
                <a:spcPct val="80000"/>
              </a:lnSpc>
              <a:defRPr sz="4950"/>
            </a:lvl1pPr>
          </a:lstStyle>
          <a:p>
            <a:r>
              <a:rPr lang="en-US" dirty="0"/>
              <a:t>Title slide with picture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4817" y="5821835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141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6_Title Slide with Dark Pictur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410_HPE_SF_55_WINDOW_MEETINGS_09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6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7795" y="2209800"/>
            <a:ext cx="5943006" cy="1905000"/>
          </a:xfrm>
        </p:spPr>
        <p:txBody>
          <a:bodyPr anchor="b"/>
          <a:lstStyle>
            <a:lvl1pPr>
              <a:lnSpc>
                <a:spcPct val="80000"/>
              </a:lnSpc>
              <a:defRPr sz="4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with picture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4817" y="5821835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889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 with Pictur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923_TECH_SCOUT_01_VANCOUVER_PORT_0337_al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hpe ppt cover logos_grn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7795" y="2209800"/>
            <a:ext cx="6172200" cy="1905000"/>
          </a:xfrm>
        </p:spPr>
        <p:txBody>
          <a:bodyPr anchor="b"/>
          <a:lstStyle>
            <a:lvl1pPr>
              <a:lnSpc>
                <a:spcPct val="80000"/>
              </a:lnSpc>
              <a:defRPr sz="4950"/>
            </a:lvl1pPr>
          </a:lstStyle>
          <a:p>
            <a:r>
              <a:rPr lang="en-US" dirty="0"/>
              <a:t>Title slide with picture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4817" y="5821835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3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8_Title Slide with Dark Pictur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0930_63_MTN_BIKERS_07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7795" y="2209800"/>
            <a:ext cx="6172200" cy="1905000"/>
          </a:xfrm>
        </p:spPr>
        <p:txBody>
          <a:bodyPr anchor="b"/>
          <a:lstStyle>
            <a:lvl1pPr>
              <a:lnSpc>
                <a:spcPct val="80000"/>
              </a:lnSpc>
              <a:defRPr sz="4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with picture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4817" y="5821835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439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Title Slide with Dark Pictur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tyImages-499713957_origin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7795" y="2209800"/>
            <a:ext cx="6172200" cy="1905000"/>
          </a:xfrm>
        </p:spPr>
        <p:txBody>
          <a:bodyPr anchor="b"/>
          <a:lstStyle>
            <a:lvl1pPr>
              <a:lnSpc>
                <a:spcPct val="80000"/>
              </a:lnSpc>
              <a:defRPr sz="4950"/>
            </a:lvl1pPr>
          </a:lstStyle>
          <a:p>
            <a:r>
              <a:rPr lang="en-US" dirty="0"/>
              <a:t>Title slide with picture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4817" y="5821835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95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9_Title Slide with Dark Pictur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812_HP_Brazil_10_Supplemental_I7V2760_origin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57794" y="2209800"/>
            <a:ext cx="6857405" cy="1905000"/>
          </a:xfrm>
        </p:spPr>
        <p:txBody>
          <a:bodyPr anchor="b"/>
          <a:lstStyle>
            <a:lvl1pPr>
              <a:lnSpc>
                <a:spcPct val="80000"/>
              </a:lnSpc>
              <a:defRPr sz="4950"/>
            </a:lvl1pPr>
          </a:lstStyle>
          <a:p>
            <a:r>
              <a:rPr lang="en-US" dirty="0"/>
              <a:t>Title slide with picture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4817" y="5821835"/>
            <a:ext cx="4117184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8082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2667000"/>
            <a:ext cx="6856214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6010" y="4939694"/>
            <a:ext cx="6856214" cy="699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3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0" y="5791200"/>
            <a:ext cx="6856214" cy="457200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1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951642" y="457201"/>
            <a:ext cx="2735158" cy="354113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50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date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4818" y="456998"/>
            <a:ext cx="2270363" cy="1219403"/>
            <a:chOff x="3578225" y="1146175"/>
            <a:chExt cx="5038725" cy="2111375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0"/>
            <a:ext cx="6171008" cy="1936016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2545616"/>
            <a:ext cx="6171008" cy="60842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C5A9-E9E4-934F-8490-509233F46D53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blackWhite">
          <a:xfrm>
            <a:off x="456010" y="608806"/>
            <a:ext cx="8228528" cy="5486400"/>
          </a:xfrm>
          <a:prstGeom prst="rect">
            <a:avLst/>
          </a:prstGeom>
          <a:solidFill>
            <a:srgbClr val="42556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760" y="990600"/>
            <a:ext cx="6171008" cy="60385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760" y="1600885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9E36-FBC8-E546-BD6A-AC29ED77A812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5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10" y="2571747"/>
            <a:ext cx="6171008" cy="576263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1" y="3149201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AAB2-5B07-5D49-979E-6BD868D27051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010" y="462819"/>
            <a:ext cx="8239601" cy="1957368"/>
          </a:xfrm>
          <a:custGeom>
            <a:avLst/>
            <a:gdLst>
              <a:gd name="connsiteX0" fmla="*/ 188969 w 10986134"/>
              <a:gd name="connsiteY0" fmla="*/ 176957 h 1957368"/>
              <a:gd name="connsiteX1" fmla="*/ 188969 w 10986134"/>
              <a:gd name="connsiteY1" fmla="*/ 1768399 h 1957368"/>
              <a:gd name="connsiteX2" fmla="*/ 10797165 w 10986134"/>
              <a:gd name="connsiteY2" fmla="*/ 1768399 h 1957368"/>
              <a:gd name="connsiteX3" fmla="*/ 10797165 w 10986134"/>
              <a:gd name="connsiteY3" fmla="*/ 176957 h 1957368"/>
              <a:gd name="connsiteX4" fmla="*/ 10797165 w 10986134"/>
              <a:gd name="connsiteY4" fmla="*/ 0 h 1957368"/>
              <a:gd name="connsiteX5" fmla="*/ 10986134 w 10986134"/>
              <a:gd name="connsiteY5" fmla="*/ 0 h 1957368"/>
              <a:gd name="connsiteX6" fmla="*/ 10986134 w 10986134"/>
              <a:gd name="connsiteY6" fmla="*/ 1957368 h 1957368"/>
              <a:gd name="connsiteX7" fmla="*/ 10971369 w 10986134"/>
              <a:gd name="connsiteY7" fmla="*/ 1957368 h 1957368"/>
              <a:gd name="connsiteX8" fmla="*/ 10797165 w 10986134"/>
              <a:gd name="connsiteY8" fmla="*/ 1957368 h 1957368"/>
              <a:gd name="connsiteX9" fmla="*/ 188969 w 10986134"/>
              <a:gd name="connsiteY9" fmla="*/ 1957368 h 1957368"/>
              <a:gd name="connsiteX10" fmla="*/ 14764 w 10986134"/>
              <a:gd name="connsiteY10" fmla="*/ 1957368 h 1957368"/>
              <a:gd name="connsiteX11" fmla="*/ 0 w 10986134"/>
              <a:gd name="connsiteY11" fmla="*/ 1957368 h 1957368"/>
              <a:gd name="connsiteX12" fmla="*/ 0 w 10986134"/>
              <a:gd name="connsiteY12" fmla="*/ 0 h 1957368"/>
              <a:gd name="connsiteX13" fmla="*/ 14764 w 10986134"/>
              <a:gd name="connsiteY13" fmla="*/ 0 h 1957368"/>
              <a:gd name="connsiteX14" fmla="*/ 188969 w 10986134"/>
              <a:gd name="connsiteY14" fmla="*/ 0 h 1957368"/>
              <a:gd name="connsiteX15" fmla="*/ 10797165 w 10986134"/>
              <a:gd name="connsiteY15" fmla="*/ 0 h 195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86134" h="1957368">
                <a:moveTo>
                  <a:pt x="188969" y="176957"/>
                </a:moveTo>
                <a:lnTo>
                  <a:pt x="188969" y="1768399"/>
                </a:lnTo>
                <a:lnTo>
                  <a:pt x="10797165" y="1768399"/>
                </a:lnTo>
                <a:lnTo>
                  <a:pt x="10797165" y="176957"/>
                </a:lnTo>
                <a:close/>
                <a:moveTo>
                  <a:pt x="10797165" y="0"/>
                </a:moveTo>
                <a:lnTo>
                  <a:pt x="10986134" y="0"/>
                </a:lnTo>
                <a:lnTo>
                  <a:pt x="10986134" y="1957368"/>
                </a:lnTo>
                <a:lnTo>
                  <a:pt x="10971369" y="1957368"/>
                </a:lnTo>
                <a:lnTo>
                  <a:pt x="10797165" y="1957368"/>
                </a:lnTo>
                <a:lnTo>
                  <a:pt x="188969" y="1957368"/>
                </a:lnTo>
                <a:lnTo>
                  <a:pt x="14764" y="1957368"/>
                </a:lnTo>
                <a:lnTo>
                  <a:pt x="0" y="1957368"/>
                </a:lnTo>
                <a:lnTo>
                  <a:pt x="0" y="0"/>
                </a:lnTo>
                <a:lnTo>
                  <a:pt x="14764" y="0"/>
                </a:lnTo>
                <a:lnTo>
                  <a:pt x="188969" y="0"/>
                </a:lnTo>
                <a:lnTo>
                  <a:pt x="10797165" y="0"/>
                </a:lnTo>
                <a:close/>
              </a:path>
            </a:pathLst>
          </a:custGeom>
          <a:solidFill>
            <a:srgbClr val="01A98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7705" y="6248401"/>
            <a:ext cx="727103" cy="390524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37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t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4951"/>
            <a:ext cx="9144000" cy="3295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6" y="6246014"/>
            <a:ext cx="715500" cy="27432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85751" y="2686714"/>
            <a:ext cx="6391656" cy="499365"/>
          </a:xfrm>
        </p:spPr>
        <p:txBody>
          <a:bodyPr anchor="b" anchorCtr="0"/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5751" y="3413925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89E88-AA0C-49B4-9BC1-610AE2FDBE94}"/>
              </a:ext>
            </a:extLst>
          </p:cNvPr>
          <p:cNvSpPr/>
          <p:nvPr/>
        </p:nvSpPr>
        <p:spPr>
          <a:xfrm>
            <a:off x="285751" y="3258636"/>
            <a:ext cx="514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03158" y="3314045"/>
            <a:ext cx="4149244" cy="257083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5"/>
            </a:solidFill>
            <a:miter lim="800000"/>
          </a:ln>
        </p:spPr>
        <p:txBody>
          <a:bodyPr vert="horz" wrap="square" lIns="137160" tIns="137160" rIns="137160" bIns="137160" rtlCol="0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125" dirty="0">
                <a:latin typeface="MetricHPE Light" panose="020B0303030202060203" pitchFamily="34" charset="0"/>
              </a:rPr>
              <a:t>Please use a section divider image that relates well with the subject of your presentation.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125" dirty="0">
                <a:latin typeface="MetricHPE Light" panose="020B0303030202060203" pitchFamily="34" charset="0"/>
              </a:rPr>
              <a:t>To change your section image, go to </a:t>
            </a:r>
            <a:r>
              <a:rPr lang="en-US" sz="1125" dirty="0">
                <a:latin typeface="+mj-lt"/>
              </a:rPr>
              <a:t>[View] </a:t>
            </a:r>
            <a:r>
              <a:rPr lang="en-US" sz="1125" dirty="0">
                <a:latin typeface="MetricHPE Light" panose="020B0303030202060203" pitchFamily="34" charset="0"/>
              </a:rPr>
              <a:t>-&gt; </a:t>
            </a:r>
            <a:r>
              <a:rPr lang="en-US" sz="1125" dirty="0">
                <a:latin typeface="+mj-lt"/>
              </a:rPr>
              <a:t>[Slide Master] </a:t>
            </a:r>
            <a:r>
              <a:rPr lang="en-US" sz="1125" dirty="0">
                <a:latin typeface="MetricHPE Light" panose="020B0303030202060203" pitchFamily="34" charset="0"/>
              </a:rPr>
              <a:t>to delete and insert a new image.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125" dirty="0">
                <a:latin typeface="MetricHPE Light" panose="020B0303030202060203" pitchFamily="34" charset="0"/>
              </a:rPr>
              <a:t>A collection of images specifically formatted for use as PPT title slides can be found </a:t>
            </a:r>
            <a:r>
              <a:rPr lang="en-US" sz="1125" dirty="0">
                <a:latin typeface="+mj-lt"/>
                <a:hlinkClick r:id="rId4"/>
              </a:rPr>
              <a:t>here</a:t>
            </a:r>
            <a:r>
              <a:rPr lang="en-US" sz="1125" dirty="0">
                <a:latin typeface="MetricHPE Light" panose="020B0303030202060203" pitchFamily="34" charset="0"/>
              </a:rPr>
              <a:t> in the HPE Brand Library, and cropped to fit.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125" dirty="0">
                <a:latin typeface="+mj-lt"/>
              </a:rPr>
              <a:t>Please delete this box in the Slide Master after you update your title image.</a:t>
            </a:r>
          </a:p>
          <a:p>
            <a:pPr>
              <a:lnSpc>
                <a:spcPct val="90000"/>
              </a:lnSpc>
            </a:pPr>
            <a:endParaRPr lang="en-US" sz="1125" dirty="0" err="1">
              <a:solidFill>
                <a:schemeClr val="bg1"/>
              </a:solidFill>
              <a:latin typeface="MetricHP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10" y="2571747"/>
            <a:ext cx="6171008" cy="576263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1" y="3149201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36C4-7A5C-2F42-92AD-6450DCF41A76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010" y="462819"/>
            <a:ext cx="8239601" cy="1957368"/>
          </a:xfrm>
          <a:custGeom>
            <a:avLst/>
            <a:gdLst>
              <a:gd name="connsiteX0" fmla="*/ 188969 w 10986134"/>
              <a:gd name="connsiteY0" fmla="*/ 176957 h 1957368"/>
              <a:gd name="connsiteX1" fmla="*/ 188969 w 10986134"/>
              <a:gd name="connsiteY1" fmla="*/ 1768399 h 1957368"/>
              <a:gd name="connsiteX2" fmla="*/ 10797165 w 10986134"/>
              <a:gd name="connsiteY2" fmla="*/ 1768399 h 1957368"/>
              <a:gd name="connsiteX3" fmla="*/ 10797165 w 10986134"/>
              <a:gd name="connsiteY3" fmla="*/ 176957 h 1957368"/>
              <a:gd name="connsiteX4" fmla="*/ 10797165 w 10986134"/>
              <a:gd name="connsiteY4" fmla="*/ 0 h 1957368"/>
              <a:gd name="connsiteX5" fmla="*/ 10986134 w 10986134"/>
              <a:gd name="connsiteY5" fmla="*/ 0 h 1957368"/>
              <a:gd name="connsiteX6" fmla="*/ 10986134 w 10986134"/>
              <a:gd name="connsiteY6" fmla="*/ 1957368 h 1957368"/>
              <a:gd name="connsiteX7" fmla="*/ 10971369 w 10986134"/>
              <a:gd name="connsiteY7" fmla="*/ 1957368 h 1957368"/>
              <a:gd name="connsiteX8" fmla="*/ 10797165 w 10986134"/>
              <a:gd name="connsiteY8" fmla="*/ 1957368 h 1957368"/>
              <a:gd name="connsiteX9" fmla="*/ 188969 w 10986134"/>
              <a:gd name="connsiteY9" fmla="*/ 1957368 h 1957368"/>
              <a:gd name="connsiteX10" fmla="*/ 14764 w 10986134"/>
              <a:gd name="connsiteY10" fmla="*/ 1957368 h 1957368"/>
              <a:gd name="connsiteX11" fmla="*/ 0 w 10986134"/>
              <a:gd name="connsiteY11" fmla="*/ 1957368 h 1957368"/>
              <a:gd name="connsiteX12" fmla="*/ 0 w 10986134"/>
              <a:gd name="connsiteY12" fmla="*/ 0 h 1957368"/>
              <a:gd name="connsiteX13" fmla="*/ 14764 w 10986134"/>
              <a:gd name="connsiteY13" fmla="*/ 0 h 1957368"/>
              <a:gd name="connsiteX14" fmla="*/ 188969 w 10986134"/>
              <a:gd name="connsiteY14" fmla="*/ 0 h 1957368"/>
              <a:gd name="connsiteX15" fmla="*/ 10797165 w 10986134"/>
              <a:gd name="connsiteY15" fmla="*/ 0 h 195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86134" h="1957368">
                <a:moveTo>
                  <a:pt x="188969" y="176957"/>
                </a:moveTo>
                <a:lnTo>
                  <a:pt x="188969" y="1768399"/>
                </a:lnTo>
                <a:lnTo>
                  <a:pt x="10797165" y="1768399"/>
                </a:lnTo>
                <a:lnTo>
                  <a:pt x="10797165" y="176957"/>
                </a:lnTo>
                <a:close/>
                <a:moveTo>
                  <a:pt x="10797165" y="0"/>
                </a:moveTo>
                <a:lnTo>
                  <a:pt x="10986134" y="0"/>
                </a:lnTo>
                <a:lnTo>
                  <a:pt x="10986134" y="1957368"/>
                </a:lnTo>
                <a:lnTo>
                  <a:pt x="10971369" y="1957368"/>
                </a:lnTo>
                <a:lnTo>
                  <a:pt x="10797165" y="1957368"/>
                </a:lnTo>
                <a:lnTo>
                  <a:pt x="188969" y="1957368"/>
                </a:lnTo>
                <a:lnTo>
                  <a:pt x="14764" y="1957368"/>
                </a:lnTo>
                <a:lnTo>
                  <a:pt x="0" y="1957368"/>
                </a:lnTo>
                <a:lnTo>
                  <a:pt x="0" y="0"/>
                </a:lnTo>
                <a:lnTo>
                  <a:pt x="14764" y="0"/>
                </a:lnTo>
                <a:lnTo>
                  <a:pt x="188969" y="0"/>
                </a:lnTo>
                <a:lnTo>
                  <a:pt x="10797165" y="0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705" y="6248401"/>
            <a:ext cx="727103" cy="390524"/>
            <a:chOff x="3578225" y="1146175"/>
            <a:chExt cx="5038725" cy="2111375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te Turquoise Frame Divider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10" y="2571747"/>
            <a:ext cx="6171008" cy="576263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1" y="3149201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705" y="6248401"/>
            <a:ext cx="727103" cy="390524"/>
            <a:chOff x="3578225" y="1146175"/>
            <a:chExt cx="5038725" cy="2111375"/>
          </a:xfrm>
          <a:solidFill>
            <a:srgbClr val="FFFFFF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66ED4-B38C-C94C-8AEF-79E57CFD12F8}" type="datetime4">
              <a:rPr lang="en-US" smtClean="0">
                <a:solidFill>
                  <a:prstClr val="white"/>
                </a:solidFill>
              </a:rPr>
              <a:pPr/>
              <a:t>April 8, 2020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Private | Confidential | Internal Use Only 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16F8AB-BCEA-4347-8BA6-BE776009BC89}" type="slidenum">
              <a:rPr>
                <a:solidFill>
                  <a:prstClr val="white"/>
                </a:solidFill>
              </a:rPr>
              <a:pPr/>
              <a:t>‹N°›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010" y="462819"/>
            <a:ext cx="8239601" cy="1957368"/>
          </a:xfrm>
          <a:custGeom>
            <a:avLst/>
            <a:gdLst>
              <a:gd name="connsiteX0" fmla="*/ 188969 w 10986134"/>
              <a:gd name="connsiteY0" fmla="*/ 176957 h 1957368"/>
              <a:gd name="connsiteX1" fmla="*/ 188969 w 10986134"/>
              <a:gd name="connsiteY1" fmla="*/ 1768399 h 1957368"/>
              <a:gd name="connsiteX2" fmla="*/ 10797165 w 10986134"/>
              <a:gd name="connsiteY2" fmla="*/ 1768399 h 1957368"/>
              <a:gd name="connsiteX3" fmla="*/ 10797165 w 10986134"/>
              <a:gd name="connsiteY3" fmla="*/ 176957 h 1957368"/>
              <a:gd name="connsiteX4" fmla="*/ 10797165 w 10986134"/>
              <a:gd name="connsiteY4" fmla="*/ 0 h 1957368"/>
              <a:gd name="connsiteX5" fmla="*/ 10986134 w 10986134"/>
              <a:gd name="connsiteY5" fmla="*/ 0 h 1957368"/>
              <a:gd name="connsiteX6" fmla="*/ 10986134 w 10986134"/>
              <a:gd name="connsiteY6" fmla="*/ 1957368 h 1957368"/>
              <a:gd name="connsiteX7" fmla="*/ 10971369 w 10986134"/>
              <a:gd name="connsiteY7" fmla="*/ 1957368 h 1957368"/>
              <a:gd name="connsiteX8" fmla="*/ 10797165 w 10986134"/>
              <a:gd name="connsiteY8" fmla="*/ 1957368 h 1957368"/>
              <a:gd name="connsiteX9" fmla="*/ 188969 w 10986134"/>
              <a:gd name="connsiteY9" fmla="*/ 1957368 h 1957368"/>
              <a:gd name="connsiteX10" fmla="*/ 14764 w 10986134"/>
              <a:gd name="connsiteY10" fmla="*/ 1957368 h 1957368"/>
              <a:gd name="connsiteX11" fmla="*/ 0 w 10986134"/>
              <a:gd name="connsiteY11" fmla="*/ 1957368 h 1957368"/>
              <a:gd name="connsiteX12" fmla="*/ 0 w 10986134"/>
              <a:gd name="connsiteY12" fmla="*/ 0 h 1957368"/>
              <a:gd name="connsiteX13" fmla="*/ 14764 w 10986134"/>
              <a:gd name="connsiteY13" fmla="*/ 0 h 1957368"/>
              <a:gd name="connsiteX14" fmla="*/ 188969 w 10986134"/>
              <a:gd name="connsiteY14" fmla="*/ 0 h 1957368"/>
              <a:gd name="connsiteX15" fmla="*/ 10797165 w 10986134"/>
              <a:gd name="connsiteY15" fmla="*/ 0 h 195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86134" h="1957368">
                <a:moveTo>
                  <a:pt x="188969" y="176957"/>
                </a:moveTo>
                <a:lnTo>
                  <a:pt x="188969" y="1768399"/>
                </a:lnTo>
                <a:lnTo>
                  <a:pt x="10797165" y="1768399"/>
                </a:lnTo>
                <a:lnTo>
                  <a:pt x="10797165" y="176957"/>
                </a:lnTo>
                <a:close/>
                <a:moveTo>
                  <a:pt x="10797165" y="0"/>
                </a:moveTo>
                <a:lnTo>
                  <a:pt x="10986134" y="0"/>
                </a:lnTo>
                <a:lnTo>
                  <a:pt x="10986134" y="1957368"/>
                </a:lnTo>
                <a:lnTo>
                  <a:pt x="10971369" y="1957368"/>
                </a:lnTo>
                <a:lnTo>
                  <a:pt x="10797165" y="1957368"/>
                </a:lnTo>
                <a:lnTo>
                  <a:pt x="188969" y="1957368"/>
                </a:lnTo>
                <a:lnTo>
                  <a:pt x="14764" y="1957368"/>
                </a:lnTo>
                <a:lnTo>
                  <a:pt x="0" y="1957368"/>
                </a:lnTo>
                <a:lnTo>
                  <a:pt x="0" y="0"/>
                </a:lnTo>
                <a:lnTo>
                  <a:pt x="14764" y="0"/>
                </a:lnTo>
                <a:lnTo>
                  <a:pt x="188969" y="0"/>
                </a:lnTo>
                <a:lnTo>
                  <a:pt x="10797165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32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te Orange Frame Divider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10" y="2571747"/>
            <a:ext cx="6171008" cy="576263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011" y="3149201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705" y="6248401"/>
            <a:ext cx="727103" cy="390524"/>
            <a:chOff x="3578225" y="1146175"/>
            <a:chExt cx="5038725" cy="2111375"/>
          </a:xfrm>
          <a:solidFill>
            <a:srgbClr val="FFFFFF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4ECC1-1234-F544-AB55-465C994F4BDB}" type="datetime4">
              <a:rPr lang="en-US" smtClean="0">
                <a:solidFill>
                  <a:prstClr val="white"/>
                </a:solidFill>
              </a:rPr>
              <a:pPr/>
              <a:t>April 8, 2020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Private | Confidential | Internal Use Only 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16F8AB-BCEA-4347-8BA6-BE776009BC89}" type="slidenum">
              <a:rPr>
                <a:solidFill>
                  <a:prstClr val="white"/>
                </a:solidFill>
              </a:rPr>
              <a:pPr/>
              <a:t>‹N°›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6010" y="462819"/>
            <a:ext cx="8239601" cy="1957368"/>
          </a:xfrm>
          <a:custGeom>
            <a:avLst/>
            <a:gdLst>
              <a:gd name="connsiteX0" fmla="*/ 188969 w 10986134"/>
              <a:gd name="connsiteY0" fmla="*/ 176957 h 1957368"/>
              <a:gd name="connsiteX1" fmla="*/ 188969 w 10986134"/>
              <a:gd name="connsiteY1" fmla="*/ 1768399 h 1957368"/>
              <a:gd name="connsiteX2" fmla="*/ 10797165 w 10986134"/>
              <a:gd name="connsiteY2" fmla="*/ 1768399 h 1957368"/>
              <a:gd name="connsiteX3" fmla="*/ 10797165 w 10986134"/>
              <a:gd name="connsiteY3" fmla="*/ 176957 h 1957368"/>
              <a:gd name="connsiteX4" fmla="*/ 10797165 w 10986134"/>
              <a:gd name="connsiteY4" fmla="*/ 0 h 1957368"/>
              <a:gd name="connsiteX5" fmla="*/ 10986134 w 10986134"/>
              <a:gd name="connsiteY5" fmla="*/ 0 h 1957368"/>
              <a:gd name="connsiteX6" fmla="*/ 10986134 w 10986134"/>
              <a:gd name="connsiteY6" fmla="*/ 1957368 h 1957368"/>
              <a:gd name="connsiteX7" fmla="*/ 10971369 w 10986134"/>
              <a:gd name="connsiteY7" fmla="*/ 1957368 h 1957368"/>
              <a:gd name="connsiteX8" fmla="*/ 10797165 w 10986134"/>
              <a:gd name="connsiteY8" fmla="*/ 1957368 h 1957368"/>
              <a:gd name="connsiteX9" fmla="*/ 188969 w 10986134"/>
              <a:gd name="connsiteY9" fmla="*/ 1957368 h 1957368"/>
              <a:gd name="connsiteX10" fmla="*/ 14764 w 10986134"/>
              <a:gd name="connsiteY10" fmla="*/ 1957368 h 1957368"/>
              <a:gd name="connsiteX11" fmla="*/ 0 w 10986134"/>
              <a:gd name="connsiteY11" fmla="*/ 1957368 h 1957368"/>
              <a:gd name="connsiteX12" fmla="*/ 0 w 10986134"/>
              <a:gd name="connsiteY12" fmla="*/ 0 h 1957368"/>
              <a:gd name="connsiteX13" fmla="*/ 14764 w 10986134"/>
              <a:gd name="connsiteY13" fmla="*/ 0 h 1957368"/>
              <a:gd name="connsiteX14" fmla="*/ 188969 w 10986134"/>
              <a:gd name="connsiteY14" fmla="*/ 0 h 1957368"/>
              <a:gd name="connsiteX15" fmla="*/ 10797165 w 10986134"/>
              <a:gd name="connsiteY15" fmla="*/ 0 h 195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86134" h="1957368">
                <a:moveTo>
                  <a:pt x="188969" y="176957"/>
                </a:moveTo>
                <a:lnTo>
                  <a:pt x="188969" y="1768399"/>
                </a:lnTo>
                <a:lnTo>
                  <a:pt x="10797165" y="1768399"/>
                </a:lnTo>
                <a:lnTo>
                  <a:pt x="10797165" y="176957"/>
                </a:lnTo>
                <a:close/>
                <a:moveTo>
                  <a:pt x="10797165" y="0"/>
                </a:moveTo>
                <a:lnTo>
                  <a:pt x="10986134" y="0"/>
                </a:lnTo>
                <a:lnTo>
                  <a:pt x="10986134" y="1957368"/>
                </a:lnTo>
                <a:lnTo>
                  <a:pt x="10971369" y="1957368"/>
                </a:lnTo>
                <a:lnTo>
                  <a:pt x="10797165" y="1957368"/>
                </a:lnTo>
                <a:lnTo>
                  <a:pt x="188969" y="1957368"/>
                </a:lnTo>
                <a:lnTo>
                  <a:pt x="14764" y="1957368"/>
                </a:lnTo>
                <a:lnTo>
                  <a:pt x="0" y="1957368"/>
                </a:lnTo>
                <a:lnTo>
                  <a:pt x="0" y="0"/>
                </a:lnTo>
                <a:lnTo>
                  <a:pt x="14764" y="0"/>
                </a:lnTo>
                <a:lnTo>
                  <a:pt x="188969" y="0"/>
                </a:lnTo>
                <a:lnTo>
                  <a:pt x="10797165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</a:pPr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28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7410" y="381000"/>
            <a:ext cx="7092553" cy="2286000"/>
          </a:xfrm>
        </p:spPr>
        <p:txBody>
          <a:bodyPr>
            <a:noAutofit/>
          </a:bodyPr>
          <a:lstStyle>
            <a:lvl1pPr marL="288036" indent="-288036">
              <a:lnSpc>
                <a:spcPct val="80000"/>
              </a:lnSpc>
              <a:defRPr sz="45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6039" y="2819400"/>
            <a:ext cx="6773923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500" baseline="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dirty="0"/>
              <a:t>Click </a:t>
            </a:r>
            <a:r>
              <a:rPr lang="en-US" dirty="0"/>
              <a:t>to add quoted person’s name, title, company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457705" y="6248401"/>
            <a:ext cx="727103" cy="390524"/>
            <a:chOff x="3578225" y="1146175"/>
            <a:chExt cx="5038725" cy="2111375"/>
          </a:xfrm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CDD5-0BB8-4C44-A43C-4316182D6761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te Quote">
    <p:bg>
      <p:bgPr>
        <a:solidFill>
          <a:srgbClr val="425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7410" y="381000"/>
            <a:ext cx="7092553" cy="2286000"/>
          </a:xfrm>
        </p:spPr>
        <p:txBody>
          <a:bodyPr>
            <a:noAutofit/>
          </a:bodyPr>
          <a:lstStyle>
            <a:lvl1pPr marL="288036" indent="-288036">
              <a:lnSpc>
                <a:spcPct val="80000"/>
              </a:lnSpc>
              <a:defRPr sz="4500"/>
            </a:lvl1pPr>
          </a:lstStyle>
          <a:p>
            <a:r>
              <a:rPr lang="en-US" dirty="0"/>
              <a:t>“Click to add quote here. Type quotation marks before and after text.”</a:t>
            </a:r>
            <a:endParaRPr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6039" y="2819400"/>
            <a:ext cx="6773923" cy="1371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500"/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6011" y="6248401"/>
            <a:ext cx="727103" cy="390524"/>
            <a:chOff x="3578225" y="1146175"/>
            <a:chExt cx="5038725" cy="2111375"/>
          </a:xfrm>
          <a:solidFill>
            <a:schemeClr val="tx1"/>
          </a:solidFill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57C1-AB1F-B748-B4E2-06B43CBC7EF1}" type="datetime4">
              <a:rPr lang="en-US" smtClean="0">
                <a:solidFill>
                  <a:prstClr val="white"/>
                </a:solidFill>
              </a:rPr>
              <a:pPr/>
              <a:t>April 8, 2020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Private | Confidential | Internal Use Only 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16F8AB-BCEA-4347-8BA6-BE776009BC89}" type="slidenum">
              <a:rPr>
                <a:solidFill>
                  <a:prstClr val="white"/>
                </a:solidFill>
              </a:rPr>
              <a:pPr/>
              <a:t>‹N°›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87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4546-198F-4542-B85F-D59F25DC2C0A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081" y="521208"/>
            <a:ext cx="8227457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934240"/>
            <a:ext cx="822745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8227338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7FFD-735B-8445-A003-6488BD3CC7B9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081" y="521208"/>
            <a:ext cx="8227457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934240"/>
            <a:ext cx="822745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24000"/>
            <a:ext cx="822745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="1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8153"/>
            <a:ext cx="8227338" cy="4117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9456-AFAD-5248-8D1D-7A649962C7AF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8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AB71-2405-8C4A-A5AB-C24C03075732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1FF8B0-D946-9843-B1E7-6B4A0795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53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845B3-CD0B-3944-AB46-CE0802439EF2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A75F05-801A-AC45-A6AA-00045DAD6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81" y="521208"/>
            <a:ext cx="8227457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t>Click to add one-line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04FDED6-B41F-F543-AEE0-424C19AC9A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934240"/>
            <a:ext cx="822745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subtitle</a:t>
            </a:r>
          </a:p>
        </p:txBody>
      </p:sp>
    </p:spTree>
    <p:extLst>
      <p:ext uri="{BB962C8B-B14F-4D97-AF65-F5344CB8AC3E}">
        <p14:creationId xmlns:p14="http://schemas.microsoft.com/office/powerpoint/2010/main" val="2714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6" y="6246014"/>
            <a:ext cx="715500" cy="27432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83421" y="2143789"/>
            <a:ext cx="6391656" cy="499365"/>
          </a:xfrm>
        </p:spPr>
        <p:txBody>
          <a:bodyPr anchor="b" anchorCtr="0"/>
          <a:lstStyle>
            <a:lvl1pPr>
              <a:defRPr sz="24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3421" y="2871000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3421" y="2716146"/>
            <a:ext cx="6391656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EAB7-D13A-444F-8992-C4D9FA4129AB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081" y="1524000"/>
            <a:ext cx="3977640" cy="457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898" y="1524000"/>
            <a:ext cx="3977640" cy="457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8E9B-CA7F-DE42-92AE-2058794FA82A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23999"/>
            <a:ext cx="397764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81" y="1905000"/>
            <a:ext cx="397764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6898" y="1523999"/>
            <a:ext cx="397764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898" y="1905000"/>
            <a:ext cx="397764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E7A-0938-F443-B6AB-B403C5EDD968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081" y="521208"/>
            <a:ext cx="8227457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934240"/>
            <a:ext cx="822745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24000"/>
            <a:ext cx="397764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81" y="1906552"/>
            <a:ext cx="3977640" cy="418944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6898" y="1524000"/>
            <a:ext cx="397764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898" y="1906552"/>
            <a:ext cx="3977640" cy="4189448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3143C-578E-D14D-9F87-88C6DF9BB59C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7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081" y="1524000"/>
            <a:ext cx="2571750" cy="457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286125" y="1524000"/>
            <a:ext cx="2571750" cy="457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12788" y="1524000"/>
            <a:ext cx="2571750" cy="457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46B3-2DD8-164F-B5C7-162E0AB064D2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23999"/>
            <a:ext cx="257163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081" y="1905000"/>
            <a:ext cx="257175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286245" y="1523999"/>
            <a:ext cx="257163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286125" y="1905000"/>
            <a:ext cx="257175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115170" y="1523999"/>
            <a:ext cx="257163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12788" y="1905000"/>
            <a:ext cx="257175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BCB0-75C1-DB44-A359-D16F8C775D91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081" y="521208"/>
            <a:ext cx="8227457" cy="411480"/>
          </a:xfrm>
        </p:spPr>
        <p:txBody>
          <a:bodyPr/>
          <a:lstStyle>
            <a:lvl1pPr>
              <a:defRPr/>
            </a:lvl1pPr>
          </a:lstStyle>
          <a:p>
            <a:r>
              <a:t>Click to add one-line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081" y="934240"/>
            <a:ext cx="8227457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t>Click to add one-line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23999"/>
            <a:ext cx="257163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081" y="1905000"/>
            <a:ext cx="257175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286245" y="1523999"/>
            <a:ext cx="257163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286125" y="1905000"/>
            <a:ext cx="257175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115170" y="1523999"/>
            <a:ext cx="2571631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12788" y="1905000"/>
            <a:ext cx="2571750" cy="4191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5E8E9-2CBB-8C46-BF41-C5AF6950E46C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886450" cy="45720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6457950" y="1524000"/>
            <a:ext cx="2226588" cy="4572000"/>
          </a:xfrm>
          <a:solidFill>
            <a:schemeClr val="accent5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65F2-D5A4-2D4F-AD92-50CA67FC3E65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457080" y="1524000"/>
            <a:ext cx="502932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600700" y="1524000"/>
            <a:ext cx="3083838" cy="457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825"/>
            </a:lvl4pPr>
            <a:lvl5pPr>
              <a:defRPr sz="825"/>
            </a:lvl5pPr>
            <a:lvl6pPr>
              <a:defRPr sz="825"/>
            </a:lvl6pPr>
            <a:lvl7pPr>
              <a:defRPr sz="825"/>
            </a:lvl7pPr>
            <a:lvl8pPr>
              <a:defRPr sz="825"/>
            </a:lvl8pPr>
            <a:lvl9pPr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9595E-318B-A141-A4A3-C6C3221E6E83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457080" y="1524000"/>
            <a:ext cx="5029320" cy="4572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5600701" y="1524000"/>
            <a:ext cx="3083838" cy="4572000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1FF5D-BE57-D240-BEA8-E75C5C5F22B5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3421" y="2143789"/>
            <a:ext cx="6391656" cy="499365"/>
          </a:xfrm>
        </p:spPr>
        <p:txBody>
          <a:bodyPr anchor="b" anchorCtr="0"/>
          <a:lstStyle>
            <a:lvl1pPr>
              <a:defRPr sz="24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3421" y="2871000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421" y="2716146"/>
            <a:ext cx="6391656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519236"/>
            <a:ext cx="3943350" cy="852364"/>
          </a:xfrm>
        </p:spPr>
        <p:txBody>
          <a:bodyPr anchor="t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081" y="2819400"/>
            <a:ext cx="2743200" cy="1981200"/>
          </a:xfr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4572000" y="519236"/>
            <a:ext cx="4114799" cy="5576764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1FEE4-4E50-0742-9976-2C7545C98F37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456010" y="1524000"/>
            <a:ext cx="3984498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457080" y="4953000"/>
            <a:ext cx="3984498" cy="1143000"/>
          </a:xfrm>
          <a:solidFill>
            <a:schemeClr val="accent4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4700040" y="1524000"/>
            <a:ext cx="3984498" cy="33528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4700040" y="4953000"/>
            <a:ext cx="3984498" cy="1143000"/>
          </a:xfrm>
          <a:solidFill>
            <a:schemeClr val="accent4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3EB-0789-5546-A245-9025E757CEDD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ltGray">
          <a:xfrm>
            <a:off x="456010" y="1524000"/>
            <a:ext cx="257175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ltGray">
          <a:xfrm>
            <a:off x="457080" y="4267200"/>
            <a:ext cx="2571750" cy="1828800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 bwMode="ltGray">
          <a:xfrm>
            <a:off x="3286125" y="1524000"/>
            <a:ext cx="257175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 bwMode="ltGray">
          <a:xfrm>
            <a:off x="3286125" y="4267200"/>
            <a:ext cx="2571750" cy="1828800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 bwMode="ltGray">
          <a:xfrm>
            <a:off x="6112788" y="1524000"/>
            <a:ext cx="2571750" cy="2667000"/>
          </a:xfrm>
        </p:spPr>
        <p:txBody>
          <a:bodyPr lIns="0" tIns="457200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 bwMode="ltGray">
          <a:xfrm>
            <a:off x="6112788" y="4267200"/>
            <a:ext cx="2571750" cy="1828800"/>
          </a:xfrm>
          <a:solidFill>
            <a:srgbClr val="425563"/>
          </a:solidFill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675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1666-D89A-054E-A221-794226042687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8D9F24-91D2-6146-89C6-B653428499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1786" y="0"/>
            <a:ext cx="91404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2667000"/>
            <a:ext cx="6856214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6010" y="5015894"/>
            <a:ext cx="6856214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A940DF-271B-7541-8DF0-2ED7D0A15A98}" type="datetime4">
              <a:rPr lang="en-US" smtClean="0">
                <a:solidFill>
                  <a:prstClr val="white"/>
                </a:solidFill>
              </a:rPr>
              <a:pPr/>
              <a:t>April 8, 2020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Private | Confidential | Internal Use Only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16F8AB-BCEA-4347-8BA6-BE776009BC89}" type="slidenum">
              <a:rPr lang="en-US" smtClean="0">
                <a:solidFill>
                  <a:prstClr val="white"/>
                </a:solidFill>
              </a:rPr>
              <a:pPr/>
              <a:t>‹N°›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AF6A77-CC83-0849-8BC4-40EE60535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7" y="456997"/>
            <a:ext cx="2276856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795" y="2209800"/>
            <a:ext cx="6172200" cy="1905000"/>
          </a:xfrm>
        </p:spPr>
        <p:txBody>
          <a:bodyPr anchor="b"/>
          <a:lstStyle>
            <a:lvl1pPr>
              <a:lnSpc>
                <a:spcPct val="80000"/>
              </a:lnSpc>
              <a:defRPr sz="49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010" y="4267200"/>
            <a:ext cx="6172200" cy="9144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454818" y="456998"/>
            <a:ext cx="2270363" cy="1219403"/>
            <a:chOff x="3578225" y="1146175"/>
            <a:chExt cx="5038725" cy="2111375"/>
          </a:xfrm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2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A74C6-870F-4B48-84EF-B62321CAC3E3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519236"/>
            <a:ext cx="914399" cy="557676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19236"/>
            <a:ext cx="7258050" cy="55767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3F7F-0425-D34C-84D7-2E3972E3BCBC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>
                <a:solidFill>
                  <a:srgbClr val="5F7A76"/>
                </a:solidFill>
              </a:rPr>
              <a:pPr/>
              <a:t>‹N°›</a:t>
            </a:fld>
            <a:endParaRPr dirty="0">
              <a:solidFill>
                <a:srgbClr val="5F7A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927BB18-5636-42B5-BC9E-379D3DAA0F7D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32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170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te Turquois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3421" y="2143789"/>
            <a:ext cx="6391656" cy="499365"/>
          </a:xfrm>
        </p:spPr>
        <p:txBody>
          <a:bodyPr anchor="b" anchorCtr="0"/>
          <a:lstStyle>
            <a:lvl1pPr>
              <a:defRPr sz="24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3421" y="2871000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421" y="2716146"/>
            <a:ext cx="6391656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1309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52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92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2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te 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83421" y="2143789"/>
            <a:ext cx="6391656" cy="499365"/>
          </a:xfrm>
        </p:spPr>
        <p:txBody>
          <a:bodyPr anchor="b" anchorCtr="0"/>
          <a:lstStyle>
            <a:lvl1pPr>
              <a:defRPr sz="24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3421" y="2871000"/>
            <a:ext cx="6171008" cy="5334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latin typeface="MetricHPE Light" panose="020B03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1500"/>
            </a:lvl2pPr>
            <a:lvl3pPr marL="0" indent="0">
              <a:spcBef>
                <a:spcPts val="0"/>
              </a:spcBef>
              <a:buFontTx/>
              <a:buNone/>
              <a:defRPr sz="1500"/>
            </a:lvl3pPr>
            <a:lvl4pPr marL="0" indent="0">
              <a:spcBef>
                <a:spcPts val="0"/>
              </a:spcBef>
              <a:buFontTx/>
              <a:buNone/>
              <a:defRPr sz="1500"/>
            </a:lvl4pPr>
            <a:lvl5pPr marL="0" indent="0">
              <a:spcBef>
                <a:spcPts val="0"/>
              </a:spcBef>
              <a:buFontTx/>
              <a:buNone/>
              <a:defRPr sz="1500"/>
            </a:lvl5pPr>
            <a:lvl6pPr marL="0" indent="0">
              <a:spcBef>
                <a:spcPts val="0"/>
              </a:spcBef>
              <a:buFontTx/>
              <a:buNone/>
              <a:defRPr sz="1500"/>
            </a:lvl6pPr>
            <a:lvl7pPr marL="0" indent="0">
              <a:spcBef>
                <a:spcPts val="0"/>
              </a:spcBef>
              <a:buFontTx/>
              <a:buNone/>
              <a:defRPr sz="1500"/>
            </a:lvl7pPr>
            <a:lvl8pPr marL="0" indent="0">
              <a:spcBef>
                <a:spcPts val="0"/>
              </a:spcBef>
              <a:buFontTx/>
              <a:buNone/>
              <a:defRPr sz="1500"/>
            </a:lvl8pPr>
            <a:lvl9pPr marL="0" indent="0">
              <a:spcBef>
                <a:spcPts val="0"/>
              </a:spcBef>
              <a:buFontTx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3421" y="2716146"/>
            <a:ext cx="6391656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16"/>
            <a:endParaRPr lang="en-US" sz="1613" dirty="0">
              <a:solidFill>
                <a:prstClr val="white"/>
              </a:solidFill>
              <a:latin typeface="MetricHPE Light" panose="020B030303020206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6246014"/>
            <a:ext cx="7155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750" y="391852"/>
            <a:ext cx="8572500" cy="4013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869" y="1163783"/>
            <a:ext cx="8572376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2142" y="6301812"/>
            <a:ext cx="5132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54274" indent="-154274" algn="l">
              <a:lnSpc>
                <a:spcPct val="90000"/>
              </a:lnSpc>
              <a:buSzPct val="120000"/>
              <a:buFontTx/>
              <a:buBlip>
                <a:blip r:embed="rId41"/>
              </a:buBlip>
              <a:defRPr sz="1500" kern="1200" cap="all" normalizeH="0" baseline="10000">
                <a:solidFill>
                  <a:schemeClr val="bg2"/>
                </a:solidFill>
                <a:latin typeface="MetricHPE Light" panose="020B0303030202060203" pitchFamily="34" charset="0"/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6042" y="6336078"/>
            <a:ext cx="3086100" cy="2207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lnSpc>
                <a:spcPct val="90000"/>
              </a:lnSpc>
              <a:defRPr sz="900" cap="all" baseline="0">
                <a:solidFill>
                  <a:schemeClr val="bg2"/>
                </a:solidFill>
                <a:latin typeface="MetricHPE Light" panose="020B030303020206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7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0" kern="1200" cap="all" baseline="0">
          <a:solidFill>
            <a:schemeClr val="tx1"/>
          </a:solidFill>
          <a:latin typeface="MetricHPE Black" panose="020B0A03030202060203" pitchFamily="34" charset="0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Font typeface="MetricHPE Light" panose="020B0303030202060203" pitchFamily="34" charset="0"/>
        <a:buChar char="•"/>
        <a:defRPr sz="1500" kern="1200">
          <a:solidFill>
            <a:schemeClr val="tx1"/>
          </a:solidFill>
          <a:latin typeface="MetricHPE Light" panose="020B0303030202060203" pitchFamily="34" charset="0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SzPct val="90000"/>
        <a:buFont typeface="MetricHPE Light" panose="020B0303030202060203" pitchFamily="34" charset="0"/>
        <a:buChar char="•"/>
        <a:defRPr sz="1350" kern="1200">
          <a:solidFill>
            <a:schemeClr val="tx1"/>
          </a:solidFill>
          <a:latin typeface="MetricHPE Light" panose="020B0303030202060203" pitchFamily="34" charset="0"/>
          <a:ea typeface="+mn-ea"/>
          <a:cs typeface="+mn-cs"/>
        </a:defRPr>
      </a:lvl2pPr>
      <a:lvl3pPr marL="411480" indent="-102870" algn="l" defTabSz="6858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Font typeface="MetricHPE Light" panose="020B0303030202060203" pitchFamily="34" charset="0"/>
        <a:buChar char="–"/>
        <a:defRPr sz="1200" kern="1200">
          <a:solidFill>
            <a:schemeClr val="tx1"/>
          </a:solidFill>
          <a:latin typeface="MetricHPE Light" panose="020B0303030202060203" pitchFamily="34" charset="0"/>
          <a:ea typeface="+mn-ea"/>
          <a:cs typeface="+mn-cs"/>
        </a:defRPr>
      </a:lvl3pPr>
      <a:lvl4pPr marL="548640" indent="-102870" algn="l" defTabSz="6858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Font typeface="MetricHPE Light" panose="020B0303030202060203" pitchFamily="34" charset="0"/>
        <a:buChar char="–"/>
        <a:defRPr sz="1050" kern="1200">
          <a:solidFill>
            <a:schemeClr val="tx1"/>
          </a:solidFill>
          <a:latin typeface="MetricHPE Light" panose="020B0303030202060203" pitchFamily="34" charset="0"/>
          <a:ea typeface="+mn-ea"/>
          <a:cs typeface="+mn-cs"/>
        </a:defRPr>
      </a:lvl4pPr>
      <a:lvl5pPr marL="651510" indent="-102870" algn="l" defTabSz="685800" rtl="0" eaLnBrk="1" latinLnBrk="0" hangingPunct="1">
        <a:lnSpc>
          <a:spcPct val="90000"/>
        </a:lnSpc>
        <a:spcBef>
          <a:spcPts val="300"/>
        </a:spcBef>
        <a:buClr>
          <a:schemeClr val="tx1"/>
        </a:buClr>
        <a:buFont typeface="MetricHPE Light" panose="020B0303030202060203" pitchFamily="34" charset="0"/>
        <a:buChar char="–"/>
        <a:defRPr sz="1050" kern="1200">
          <a:solidFill>
            <a:schemeClr val="tx1"/>
          </a:solidFill>
          <a:latin typeface="MetricHPE Light" panose="020B0303030202060203" pitchFamily="34" charset="0"/>
          <a:ea typeface="+mn-ea"/>
          <a:cs typeface="+mn-cs"/>
        </a:defRPr>
      </a:lvl5pPr>
      <a:lvl6pPr marL="78867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MetricHPE Light" panose="020B0303030202060203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MetricHPE Light" panose="020B0303030202060203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MetricHPE Light" panose="020B0303030202060203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MetricHPE Light" panose="020B0303030202060203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081" y="519236"/>
            <a:ext cx="8227457" cy="852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1"/>
            <a:ext cx="8227338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6009" y="437706"/>
            <a:ext cx="8229600" cy="18288"/>
          </a:xfrm>
          <a:prstGeom prst="rect">
            <a:avLst/>
          </a:prstGeom>
          <a:solidFill>
            <a:srgbClr val="01A98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8659" y="6426104"/>
            <a:ext cx="746684" cy="2103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ctr">
              <a:defRPr sz="525">
                <a:solidFill>
                  <a:schemeClr val="tx1"/>
                </a:solidFill>
              </a:defRPr>
            </a:lvl1pPr>
          </a:lstStyle>
          <a:p>
            <a:fld id="{3783A3F1-DF3E-DC4C-9BFB-984D37F87B7A}" type="datetime4">
              <a:rPr lang="en-US" smtClean="0">
                <a:solidFill>
                  <a:prstClr val="black"/>
                </a:solidFill>
              </a:rPr>
              <a:pPr/>
              <a:t>April 8, 2020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00650" y="6426104"/>
            <a:ext cx="3018899" cy="2103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525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Private | Confidential | Internal Use Only </a:t>
            </a:r>
            <a:endParaRPr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286751" y="6430869"/>
            <a:ext cx="400049" cy="232147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B016F8AB-BCEA-4347-8BA6-BE776009BC89}" type="slidenum">
              <a:rPr lang="en-US" smtClean="0">
                <a:solidFill>
                  <a:srgbClr val="5F7A76"/>
                </a:solidFill>
              </a:rPr>
              <a:pPr/>
              <a:t>‹N°›</a:t>
            </a:fld>
            <a:endParaRPr lang="en-US" dirty="0">
              <a:solidFill>
                <a:srgbClr val="5F7A7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705" y="6248401"/>
            <a:ext cx="727103" cy="390524"/>
            <a:chOff x="3578225" y="1146175"/>
            <a:chExt cx="5038725" cy="2111375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578225" y="1968500"/>
              <a:ext cx="5038725" cy="1289050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5151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8867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102870" algn="l" defTabSz="68580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9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0C2BE6C-F8ED-4B74-9A37-918EA6AA67AD}" type="slidenum">
              <a:rPr lang="en-US" smtClean="0"/>
              <a:t>‹N°›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14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914400" y="3276600"/>
            <a:ext cx="7391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22225">
                  <a:noFill/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Bienvenue au Tchad !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6332415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33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9933"/>
                </a:solidFill>
                <a:latin typeface="Comic Sans MS" panose="030F0702030302020204" pitchFamily="66" charset="0"/>
              </a:rPr>
              <a:t>Nathalie Ndimangar Niget – Association </a:t>
            </a:r>
            <a:r>
              <a:rPr lang="fr-FR" altLang="en-US" sz="2400" b="1" dirty="0">
                <a:solidFill>
                  <a:srgbClr val="FF9933"/>
                </a:solidFill>
                <a:latin typeface="Comic Sans MS" panose="030F0702030302020204" pitchFamily="66" charset="0"/>
              </a:rPr>
              <a:t>Héritage</a:t>
            </a:r>
            <a:r>
              <a:rPr lang="en-US" altLang="en-US" sz="2400" b="1" dirty="0">
                <a:solidFill>
                  <a:srgbClr val="FF9933"/>
                </a:solidFill>
                <a:latin typeface="Comic Sans MS" panose="030F0702030302020204" pitchFamily="66" charset="0"/>
              </a:rPr>
              <a:t> Suisse </a:t>
            </a:r>
          </a:p>
        </p:txBody>
      </p:sp>
      <p:pic>
        <p:nvPicPr>
          <p:cNvPr id="10" name="Picture 4" descr="Image result for bienvenue au tch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9600"/>
            <a:ext cx="8496300" cy="20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113" y="4904020"/>
            <a:ext cx="1703309" cy="1133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682" y="4921849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76200" y="15240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Où est le Tchad ?</a:t>
            </a:r>
          </a:p>
        </p:txBody>
      </p:sp>
      <p:pic>
        <p:nvPicPr>
          <p:cNvPr id="5" name="Picture 2" descr="Description de l'image Chad (orthographic projection).svg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43434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4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xn--expatmosaque-rgb.fr/wp-content/uploads/2015/05/d%C3%A9couvrir-le-tchad-e1498771334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769395"/>
            <a:ext cx="66675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image de villages au tch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" y="1066800"/>
            <a:ext cx="7109573" cy="47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'Djamena, capitale du Tch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1157"/>
            <a:ext cx="7874591" cy="44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4" descr="Image result for champ d'arachide au tch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03" y="1179999"/>
            <a:ext cx="6793984" cy="45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9" descr="Image result for image diversité culturelle au tch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55" y="1154120"/>
            <a:ext cx="7109573" cy="48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xn--expatmosaque-rgb.fr/wp-content/uploads/2015/05/d%C3%A9couvrir-le-tchad.4-e149877204573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38" y="1128241"/>
            <a:ext cx="4880944" cy="32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4" descr="Image result for image élevage au tch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56983"/>
            <a:ext cx="5029200" cy="332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9" y="1179999"/>
            <a:ext cx="6594913" cy="31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12" y="2986828"/>
            <a:ext cx="4488517" cy="320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0" y="1154120"/>
            <a:ext cx="6917512" cy="368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2" descr="Image result for image écoliers  au tcha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12" y="2662471"/>
            <a:ext cx="6104888" cy="34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Image result for belles images du tchad agricol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83" y="1685981"/>
            <a:ext cx="7328024" cy="412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Image result for belles images du tchad agricole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84" y="1154120"/>
            <a:ext cx="5549898" cy="311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8" descr="Image result for champ de récolte au tcha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4" y="2733416"/>
            <a:ext cx="4387271" cy="26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-315097" y="-15944"/>
            <a:ext cx="989076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Pays de contraste et de folklore</a:t>
            </a:r>
          </a:p>
        </p:txBody>
      </p:sp>
    </p:spTree>
    <p:extLst>
      <p:ext uri="{BB962C8B-B14F-4D97-AF65-F5344CB8AC3E}">
        <p14:creationId xmlns:p14="http://schemas.microsoft.com/office/powerpoint/2010/main" val="10578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40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76200" y="15240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Carte d’identité du pays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219" y="1282536"/>
            <a:ext cx="1703309" cy="1133475"/>
          </a:xfrm>
          <a:prstGeom prst="rect">
            <a:avLst/>
          </a:prstGeom>
        </p:spPr>
      </p:pic>
      <p:pic>
        <p:nvPicPr>
          <p:cNvPr id="6" name="Picture 4" descr="Description de l'image Tchad carte.gif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8" y="1295400"/>
            <a:ext cx="2133600" cy="462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20528" y="1282536"/>
            <a:ext cx="5123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Indépendance: 11 Août 1960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Superficie: 1 284 000 km2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Population: </a:t>
            </a:r>
            <a:r>
              <a:rPr lang="fr-FR" dirty="0"/>
              <a:t>15 162 044 habitants (2018)</a:t>
            </a:r>
            <a:r>
              <a:rPr lang="en-GB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Taux d’alphabétisation: </a:t>
            </a:r>
            <a:r>
              <a:rPr lang="en-GB" dirty="0"/>
              <a:t>39,79 % (2016)</a:t>
            </a:r>
            <a:r>
              <a:rPr lang="fr-FR" dirty="0"/>
              <a:t> 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Capitale: N'djamena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Superficie en eau: 1,9 %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PIB par habitant: </a:t>
            </a:r>
            <a:r>
              <a:rPr lang="en-GB" dirty="0"/>
              <a:t>730 $USD (2018)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Monnaie: Franc CFA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Ressources: pétrole, coton, sucre, bétail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Langues: Français, Arabe, +150 dialectes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Religions: Islam, Christianisme, Animisme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790083"/>
            <a:ext cx="2094120" cy="11727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4790083"/>
            <a:ext cx="2133600" cy="1165058"/>
          </a:xfrm>
          <a:prstGeom prst="rect">
            <a:avLst/>
          </a:prstGeom>
        </p:spPr>
      </p:pic>
      <p:pic>
        <p:nvPicPr>
          <p:cNvPr id="10" name="Picture 4" descr="Blas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402" y="2501736"/>
            <a:ext cx="1666126" cy="1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bienvenue au tch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42" y="4042067"/>
            <a:ext cx="1629961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9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76200" y="152400"/>
            <a:ext cx="8991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Carte d’identité des Tchadiens et Tchadiennes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905000"/>
            <a:ext cx="81487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</a:t>
            </a:r>
            <a:r>
              <a:rPr lang="en-US" altLang="en-US" sz="3600" b="1" dirty="0">
                <a:latin typeface="Comic Sans MS" panose="030F0702030302020204" pitchFamily="66" charset="0"/>
              </a:rPr>
              <a:t>ravailleurs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r>
              <a:rPr lang="en-US" altLang="en-US" sz="3600" b="1" dirty="0">
                <a:latin typeface="Comic Sans MS" panose="030F0702030302020204" pitchFamily="66" charset="0"/>
              </a:rPr>
              <a:t>haleureux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3600" b="1" dirty="0">
                <a:latin typeface="Comic Sans MS" panose="030F0702030302020204" pitchFamily="66" charset="0"/>
              </a:rPr>
              <a:t>onnêtes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600" b="1" dirty="0">
                <a:latin typeface="Comic Sans MS" panose="030F0702030302020204" pitchFamily="66" charset="0"/>
              </a:rPr>
              <a:t>ccueillants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D</a:t>
            </a:r>
            <a:r>
              <a:rPr lang="en-US" altLang="en-US" sz="3600" b="1" dirty="0">
                <a:latin typeface="Comic Sans MS" panose="030F0702030302020204" pitchFamily="66" charset="0"/>
              </a:rPr>
              <a:t>ynamiques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170" name="Picture 2" descr="Image result for image des tchadien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69" y="2133599"/>
            <a:ext cx="4370397" cy="32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mage des tchadien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76" y="2912480"/>
            <a:ext cx="4203053" cy="21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e/e0/Tailor_in_Ch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38" y="2093989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9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© M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89" y="2929592"/>
            <a:ext cx="4552950" cy="31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76200" y="15240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Les grands défis du Tchad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7017"/>
            <a:ext cx="45529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3504912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Agriculture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L’agriculture, l’élevage et la pêche occupent 80% de la population active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L’agriculture de subsistance avec le sorgho, le mil, l’arachide.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Le coton, la canne à sucre, la gomme arabique et le tabac sont cultivés à des fins de rente.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L’agriculture est confrontée à des défis climatiques, techniques, naturels, structurels.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99060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Éducation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Baisse du niveau scolaire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Causes sont multiples: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manque d’ infrastructures parascolaires 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manque d’ instituteurs de qualité</a:t>
            </a: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manque d’outils pédagogiques adéquats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449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76200" y="15240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Association Héritage Suisse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17944"/>
            <a:ext cx="1511503" cy="1504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34" y="1683564"/>
            <a:ext cx="967362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41" y="1907096"/>
            <a:ext cx="1552108" cy="994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3292178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Deux grands axes de development, d’échanges et de solidarité: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91000"/>
            <a:ext cx="3276600" cy="21207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00200" y="3828297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dirty="0"/>
              <a:t>Education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126607"/>
            <a:ext cx="3200400" cy="22026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324600" y="3809583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dirty="0"/>
              <a:t>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4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8" name="Text Box 38"/>
          <p:cNvSpPr txBox="1">
            <a:spLocks noChangeArrowheads="1"/>
          </p:cNvSpPr>
          <p:nvPr/>
        </p:nvSpPr>
        <p:spPr bwMode="auto">
          <a:xfrm>
            <a:off x="76200" y="152400"/>
            <a:ext cx="89916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Merci !!!</a:t>
            </a:r>
          </a:p>
          <a:p>
            <a:pPr>
              <a:spcBef>
                <a:spcPct val="50000"/>
              </a:spcBef>
            </a:pPr>
            <a:endParaRPr lang="en-US" alt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alt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Contact: info@heritage-chtd.com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32172"/>
            <a:ext cx="5029200" cy="359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140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PE NEW 2019">
  <a:themeElements>
    <a:clrScheme name="HPE Spring 2019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1A982"/>
      </a:hlink>
      <a:folHlink>
        <a:srgbClr val="01A982"/>
      </a:folHlink>
    </a:clrScheme>
    <a:fontScheme name="HPE Standard">
      <a:majorFont>
        <a:latin typeface="MetricHPE Semibold"/>
        <a:ea typeface=""/>
        <a:cs typeface=""/>
      </a:majorFont>
      <a:minorFont>
        <a:latin typeface="MetricHP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182880" tIns="182880" rIns="182880" bIns="182880" rtlCol="0">
        <a:spAutoFit/>
      </a:bodyPr>
      <a:lstStyle>
        <a:defPPr algn="l">
          <a:lnSpc>
            <a:spcPct val="90000"/>
          </a:lnSpc>
          <a:spcBef>
            <a:spcPts val="400"/>
          </a:spcBef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NEW 2019" id="{9D16BB6D-C700-4E54-ADBB-952F654585B1}" vid="{32824220-AC1C-44A2-90F9-5C7E15680DC2}"/>
    </a:ext>
  </a:extLst>
</a:theme>
</file>

<file path=ppt/theme/theme2.xml><?xml version="1.0" encoding="utf-8"?>
<a:theme xmlns:a="http://schemas.openxmlformats.org/drawingml/2006/main" name="HPE_Standard_Arial_16x9_v5">
  <a:themeElements>
    <a:clrScheme name="HPE">
      <a:dk1>
        <a:sysClr val="windowText" lastClr="000000"/>
      </a:dk1>
      <a:lt1>
        <a:sysClr val="window" lastClr="FFFFFF"/>
      </a:lt1>
      <a:dk2>
        <a:srgbClr val="808285"/>
      </a:dk2>
      <a:lt2>
        <a:srgbClr val="C6C9CA"/>
      </a:lt2>
      <a:accent1>
        <a:srgbClr val="2AD2C9"/>
      </a:accent1>
      <a:accent2>
        <a:srgbClr val="614767"/>
      </a:accent2>
      <a:accent3>
        <a:srgbClr val="FF8D6D"/>
      </a:accent3>
      <a:accent4>
        <a:srgbClr val="5F7A76"/>
      </a:accent4>
      <a:accent5>
        <a:srgbClr val="C6C9CA"/>
      </a:accent5>
      <a:accent6>
        <a:srgbClr val="808285"/>
      </a:accent6>
      <a:hlink>
        <a:srgbClr val="01A982"/>
      </a:hlink>
      <a:folHlink>
        <a:srgbClr val="01A9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6"/>
        </a:solidFill>
        <a:ln w="19050">
          <a:solidFill>
            <a:schemeClr val="accent6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1|169|130">
      <a:srgbClr val="01A982"/>
    </a:custClr>
    <a:custClr name="128|116|110">
      <a:srgbClr val="80746E"/>
    </a:custClr>
    <a:custClr name="66|85|99">
      <a:srgbClr val="425563"/>
    </a:custClr>
  </a:custClrLst>
  <a:extLst>
    <a:ext uri="{05A4C25C-085E-4340-85A3-A5531E510DB2}">
      <thm15:themeFamily xmlns:thm15="http://schemas.microsoft.com/office/thememl/2012/main" name="HPE_Standard_Arial_16x9_v5.potx" id="{6E765CE8-72DF-47CC-8CE6-E2F106A29740}" vid="{F1B02632-9815-49C8-944D-886AB684271D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HPE NEW 2019</Template>
  <TotalTime>0</TotalTime>
  <Words>401</Words>
  <Application>Microsoft Office PowerPoint</Application>
  <PresentationFormat>Affichage à l'écran (4:3)</PresentationFormat>
  <Paragraphs>57</Paragraphs>
  <Slides>8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9" baseType="lpstr">
      <vt:lpstr>Comic Sans MS</vt:lpstr>
      <vt:lpstr>Calibri Light</vt:lpstr>
      <vt:lpstr>MetricHPE Light</vt:lpstr>
      <vt:lpstr>MetricHPE Semibold</vt:lpstr>
      <vt:lpstr>Arial</vt:lpstr>
      <vt:lpstr>MetricHPE Black</vt:lpstr>
      <vt:lpstr>Calibri</vt:lpstr>
      <vt:lpstr>HPE NEW 2019</vt:lpstr>
      <vt:lpstr>HPE_Standard_Arial_16x9_v5</vt:lpstr>
      <vt:lpstr>Retrospect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fabien.niget@hpe.com</dc:creator>
  <cp:lastModifiedBy>Madjibey MIQUEL</cp:lastModifiedBy>
  <cp:revision>136</cp:revision>
  <dcterms:created xsi:type="dcterms:W3CDTF">2004-09-21T15:46:07Z</dcterms:created>
  <dcterms:modified xsi:type="dcterms:W3CDTF">2020-04-08T15:41:47Z</dcterms:modified>
</cp:coreProperties>
</file>